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4"/>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22" r:id="rId47"/>
    <p:sldId id="308" r:id="rId48"/>
    <p:sldId id="309" r:id="rId49"/>
    <p:sldId id="326" r:id="rId50"/>
    <p:sldId id="328" r:id="rId51"/>
    <p:sldId id="327" r:id="rId52"/>
    <p:sldId id="335"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12" r:id="rId66"/>
    <p:sldId id="337" r:id="rId67"/>
    <p:sldId id="339" r:id="rId68"/>
    <p:sldId id="336" r:id="rId69"/>
    <p:sldId id="344" r:id="rId70"/>
    <p:sldId id="345" r:id="rId71"/>
    <p:sldId id="340" r:id="rId72"/>
    <p:sldId id="321" r:id="rId73"/>
    <p:sldId id="317" r:id="rId74"/>
    <p:sldId id="346" r:id="rId75"/>
    <p:sldId id="347" r:id="rId76"/>
    <p:sldId id="342" r:id="rId77"/>
    <p:sldId id="348" r:id="rId78"/>
    <p:sldId id="349" r:id="rId79"/>
    <p:sldId id="316" r:id="rId80"/>
    <p:sldId id="341" r:id="rId81"/>
    <p:sldId id="351" r:id="rId82"/>
    <p:sldId id="350"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78969" autoAdjust="0"/>
  </p:normalViewPr>
  <p:slideViewPr>
    <p:cSldViewPr snapToGrid="0">
      <p:cViewPr varScale="1">
        <p:scale>
          <a:sx n="55" d="100"/>
          <a:sy n="55" d="100"/>
        </p:scale>
        <p:origin x="127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027478368"/>
        <c:axId val="-1027474016"/>
      </c:scatterChart>
      <c:valAx>
        <c:axId val="-10274783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027474016"/>
        <c:crosses val="autoZero"/>
        <c:crossBetween val="midCat"/>
      </c:valAx>
      <c:valAx>
        <c:axId val="-1027474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0274783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027473472"/>
        <c:axId val="-1027472928"/>
      </c:scatterChart>
      <c:valAx>
        <c:axId val="-1027473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027472928"/>
        <c:crosses val="autoZero"/>
        <c:crossBetween val="midCat"/>
      </c:valAx>
      <c:valAx>
        <c:axId val="-1027472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0274734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F7A69-8AAA-4DD3-A144-7764F31A3286}">
      <dsp:nvSpPr>
        <dsp:cNvPr id="0" name=""/>
        <dsp:cNvSpPr/>
      </dsp:nvSpPr>
      <dsp:spPr>
        <a:xfrm>
          <a:off x="4033493" y="588192"/>
          <a:ext cx="1310315" cy="542216"/>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spatiale</a:t>
          </a:r>
          <a:endParaRPr lang="fr-FR" sz="1200" kern="1200" dirty="0"/>
        </a:p>
      </dsp:txBody>
      <dsp:txXfrm>
        <a:off x="4049374" y="604073"/>
        <a:ext cx="1278553" cy="510454"/>
      </dsp:txXfrm>
    </dsp:sp>
    <dsp:sp modelId="{9D779B5A-C2EF-4802-89EB-101BA9BFDF3F}">
      <dsp:nvSpPr>
        <dsp:cNvPr id="0" name=""/>
        <dsp:cNvSpPr/>
      </dsp:nvSpPr>
      <dsp:spPr>
        <a:xfrm>
          <a:off x="1467776" y="1130409"/>
          <a:ext cx="3220875" cy="216886"/>
        </a:xfrm>
        <a:custGeom>
          <a:avLst/>
          <a:gdLst/>
          <a:ahLst/>
          <a:cxnLst/>
          <a:rect l="0" t="0" r="0" b="0"/>
          <a:pathLst>
            <a:path>
              <a:moveTo>
                <a:pt x="3220875" y="0"/>
              </a:moveTo>
              <a:lnTo>
                <a:pt x="3220875" y="108443"/>
              </a:lnTo>
              <a:lnTo>
                <a:pt x="0" y="108443"/>
              </a:lnTo>
              <a:lnTo>
                <a:pt x="0"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EAD35-7E50-4E31-B940-B3D9210AF5B0}">
      <dsp:nvSpPr>
        <dsp:cNvPr id="0" name=""/>
        <dsp:cNvSpPr/>
      </dsp:nvSpPr>
      <dsp:spPr>
        <a:xfrm>
          <a:off x="917513" y="1347295"/>
          <a:ext cx="1100526"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topologique</a:t>
          </a:r>
          <a:endParaRPr lang="fr-FR" sz="1200" kern="1200" dirty="0"/>
        </a:p>
      </dsp:txBody>
      <dsp:txXfrm>
        <a:off x="933394" y="1363176"/>
        <a:ext cx="1068764" cy="510454"/>
      </dsp:txXfrm>
    </dsp:sp>
    <dsp:sp modelId="{2AEBBEF8-523E-401A-A92D-A9FE836A8331}">
      <dsp:nvSpPr>
        <dsp:cNvPr id="0" name=""/>
        <dsp:cNvSpPr/>
      </dsp:nvSpPr>
      <dsp:spPr>
        <a:xfrm>
          <a:off x="410453" y="1889512"/>
          <a:ext cx="1057322" cy="216886"/>
        </a:xfrm>
        <a:custGeom>
          <a:avLst/>
          <a:gdLst/>
          <a:ahLst/>
          <a:cxnLst/>
          <a:rect l="0" t="0" r="0" b="0"/>
          <a:pathLst>
            <a:path>
              <a:moveTo>
                <a:pt x="1057322" y="0"/>
              </a:moveTo>
              <a:lnTo>
                <a:pt x="1057322" y="108443"/>
              </a:lnTo>
              <a:lnTo>
                <a:pt x="0" y="108443"/>
              </a:lnTo>
              <a:lnTo>
                <a:pt x="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7A7BF57-0062-48F7-AD52-E9DDD033A6A4}">
      <dsp:nvSpPr>
        <dsp:cNvPr id="0" name=""/>
        <dsp:cNvSpPr/>
      </dsp:nvSpPr>
      <dsp:spPr>
        <a:xfrm>
          <a:off x="3791"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Inclus</a:t>
          </a:r>
          <a:endParaRPr lang="fr-FR" sz="1200" kern="1200" dirty="0"/>
        </a:p>
      </dsp:txBody>
      <dsp:txXfrm>
        <a:off x="19672" y="2122280"/>
        <a:ext cx="781563" cy="510454"/>
      </dsp:txXfrm>
    </dsp:sp>
    <dsp:sp modelId="{5191660F-D66C-417E-AB27-90414F6F0DA1}">
      <dsp:nvSpPr>
        <dsp:cNvPr id="0" name=""/>
        <dsp:cNvSpPr/>
      </dsp:nvSpPr>
      <dsp:spPr>
        <a:xfrm>
          <a:off x="1422056" y="1889512"/>
          <a:ext cx="91440" cy="216886"/>
        </a:xfrm>
        <a:custGeom>
          <a:avLst/>
          <a:gdLst/>
          <a:ahLst/>
          <a:cxnLst/>
          <a:rect l="0" t="0" r="0" b="0"/>
          <a:pathLst>
            <a:path>
              <a:moveTo>
                <a:pt x="45720" y="0"/>
              </a:moveTo>
              <a:lnTo>
                <a:pt x="4572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0C11DB1-D2B0-4874-93DD-733DA904F35A}">
      <dsp:nvSpPr>
        <dsp:cNvPr id="0" name=""/>
        <dsp:cNvSpPr/>
      </dsp:nvSpPr>
      <dsp:spPr>
        <a:xfrm>
          <a:off x="1061113"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Adjacent</a:t>
          </a:r>
          <a:endParaRPr lang="fr-FR" sz="1200" kern="1200" dirty="0"/>
        </a:p>
      </dsp:txBody>
      <dsp:txXfrm>
        <a:off x="1076994" y="2122280"/>
        <a:ext cx="781563" cy="510454"/>
      </dsp:txXfrm>
    </dsp:sp>
    <dsp:sp modelId="{9CC315D6-0824-49F5-A4E4-97092F4CF44A}">
      <dsp:nvSpPr>
        <dsp:cNvPr id="0" name=""/>
        <dsp:cNvSpPr/>
      </dsp:nvSpPr>
      <dsp:spPr>
        <a:xfrm>
          <a:off x="1467776" y="1889512"/>
          <a:ext cx="1057322" cy="216886"/>
        </a:xfrm>
        <a:custGeom>
          <a:avLst/>
          <a:gdLst/>
          <a:ahLst/>
          <a:cxnLst/>
          <a:rect l="0" t="0" r="0" b="0"/>
          <a:pathLst>
            <a:path>
              <a:moveTo>
                <a:pt x="0" y="0"/>
              </a:moveTo>
              <a:lnTo>
                <a:pt x="0" y="108443"/>
              </a:lnTo>
              <a:lnTo>
                <a:pt x="1057322" y="108443"/>
              </a:lnTo>
              <a:lnTo>
                <a:pt x="1057322"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96F2450-9779-4659-8F3A-401F3B8DA9D0}">
      <dsp:nvSpPr>
        <dsp:cNvPr id="0" name=""/>
        <dsp:cNvSpPr/>
      </dsp:nvSpPr>
      <dsp:spPr>
        <a:xfrm>
          <a:off x="2118436"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Dans</a:t>
          </a:r>
          <a:endParaRPr lang="fr-FR" sz="1200" kern="1200" dirty="0"/>
        </a:p>
      </dsp:txBody>
      <dsp:txXfrm>
        <a:off x="2134317" y="2122280"/>
        <a:ext cx="781563" cy="510454"/>
      </dsp:txXfrm>
    </dsp:sp>
    <dsp:sp modelId="{89CEADE7-16A9-4EE4-99A3-450CFC33BC79}">
      <dsp:nvSpPr>
        <dsp:cNvPr id="0" name=""/>
        <dsp:cNvSpPr/>
      </dsp:nvSpPr>
      <dsp:spPr>
        <a:xfrm>
          <a:off x="4688651" y="1130409"/>
          <a:ext cx="3246437" cy="216886"/>
        </a:xfrm>
        <a:custGeom>
          <a:avLst/>
          <a:gdLst/>
          <a:ahLst/>
          <a:cxnLst/>
          <a:rect l="0" t="0" r="0" b="0"/>
          <a:pathLst>
            <a:path>
              <a:moveTo>
                <a:pt x="0" y="0"/>
              </a:moveTo>
              <a:lnTo>
                <a:pt x="0" y="108443"/>
              </a:lnTo>
              <a:lnTo>
                <a:pt x="3246437" y="108443"/>
              </a:lnTo>
              <a:lnTo>
                <a:pt x="3246437"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C765E-FFEB-4B62-B213-F5EFC1668C7C}">
      <dsp:nvSpPr>
        <dsp:cNvPr id="0" name=""/>
        <dsp:cNvSpPr/>
      </dsp:nvSpPr>
      <dsp:spPr>
        <a:xfrm>
          <a:off x="7410388" y="1347295"/>
          <a:ext cx="1049401"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métrique</a:t>
          </a:r>
          <a:endParaRPr lang="fr-FR" sz="1200" kern="1200" dirty="0"/>
        </a:p>
      </dsp:txBody>
      <dsp:txXfrm>
        <a:off x="7426269" y="1363176"/>
        <a:ext cx="1017639" cy="510454"/>
      </dsp:txXfrm>
    </dsp:sp>
    <dsp:sp modelId="{16DF7006-0E96-482F-BBE8-D5DA2E47B494}">
      <dsp:nvSpPr>
        <dsp:cNvPr id="0" name=""/>
        <dsp:cNvSpPr/>
      </dsp:nvSpPr>
      <dsp:spPr>
        <a:xfrm>
          <a:off x="6471907" y="1889512"/>
          <a:ext cx="1463182" cy="216886"/>
        </a:xfrm>
        <a:custGeom>
          <a:avLst/>
          <a:gdLst/>
          <a:ahLst/>
          <a:cxnLst/>
          <a:rect l="0" t="0" r="0" b="0"/>
          <a:pathLst>
            <a:path>
              <a:moveTo>
                <a:pt x="1463182" y="0"/>
              </a:moveTo>
              <a:lnTo>
                <a:pt x="1463182" y="108443"/>
              </a:lnTo>
              <a:lnTo>
                <a:pt x="0" y="108443"/>
              </a:lnTo>
              <a:lnTo>
                <a:pt x="0"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BD5A7-97EB-4C5A-8F69-5C3F81D172BB}">
      <dsp:nvSpPr>
        <dsp:cNvPr id="0" name=""/>
        <dsp:cNvSpPr/>
      </dsp:nvSpPr>
      <dsp:spPr>
        <a:xfrm>
          <a:off x="5910094" y="2106399"/>
          <a:ext cx="11236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a:t>
          </a:r>
          <a:endParaRPr lang="fr-FR" sz="1200" kern="1200" dirty="0"/>
        </a:p>
      </dsp:txBody>
      <dsp:txXfrm>
        <a:off x="5925975" y="2122280"/>
        <a:ext cx="1091863" cy="510454"/>
      </dsp:txXfrm>
    </dsp:sp>
    <dsp:sp modelId="{886BA651-1B5C-4FAE-8D6B-21B128F8B1A2}">
      <dsp:nvSpPr>
        <dsp:cNvPr id="0" name=""/>
        <dsp:cNvSpPr/>
      </dsp:nvSpPr>
      <dsp:spPr>
        <a:xfrm>
          <a:off x="5168890" y="2648616"/>
          <a:ext cx="1303016" cy="216886"/>
        </a:xfrm>
        <a:custGeom>
          <a:avLst/>
          <a:gdLst/>
          <a:ahLst/>
          <a:cxnLst/>
          <a:rect l="0" t="0" r="0" b="0"/>
          <a:pathLst>
            <a:path>
              <a:moveTo>
                <a:pt x="1303016" y="0"/>
              </a:moveTo>
              <a:lnTo>
                <a:pt x="1303016" y="108443"/>
              </a:lnTo>
              <a:lnTo>
                <a:pt x="0" y="108443"/>
              </a:lnTo>
              <a:lnTo>
                <a:pt x="0"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2A39F7B-738C-4A98-AB63-7DD07A6DE4A8}">
      <dsp:nvSpPr>
        <dsp:cNvPr id="0" name=""/>
        <dsp:cNvSpPr/>
      </dsp:nvSpPr>
      <dsp:spPr>
        <a:xfrm>
          <a:off x="4569714" y="2865503"/>
          <a:ext cx="1198353"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binaire</a:t>
          </a:r>
          <a:endParaRPr lang="fr-FR" sz="1200" kern="1200" dirty="0"/>
        </a:p>
      </dsp:txBody>
      <dsp:txXfrm>
        <a:off x="4585595" y="2881384"/>
        <a:ext cx="1166591" cy="510454"/>
      </dsp:txXfrm>
    </dsp:sp>
    <dsp:sp modelId="{C1B36C72-CCE8-46DB-9279-34F7AB05D962}">
      <dsp:nvSpPr>
        <dsp:cNvPr id="0" name=""/>
        <dsp:cNvSpPr/>
      </dsp:nvSpPr>
      <dsp:spPr>
        <a:xfrm>
          <a:off x="3582422" y="3407720"/>
          <a:ext cx="1586468" cy="216886"/>
        </a:xfrm>
        <a:custGeom>
          <a:avLst/>
          <a:gdLst/>
          <a:ahLst/>
          <a:cxnLst/>
          <a:rect l="0" t="0" r="0" b="0"/>
          <a:pathLst>
            <a:path>
              <a:moveTo>
                <a:pt x="1586468" y="0"/>
              </a:moveTo>
              <a:lnTo>
                <a:pt x="1586468"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D0F03-4EFB-4CBE-99DE-9D981C25F1EF}">
      <dsp:nvSpPr>
        <dsp:cNvPr id="0" name=""/>
        <dsp:cNvSpPr/>
      </dsp:nvSpPr>
      <dsp:spPr>
        <a:xfrm>
          <a:off x="317575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droite de</a:t>
          </a:r>
          <a:endParaRPr lang="fr-FR" sz="1200" kern="1200" dirty="0"/>
        </a:p>
      </dsp:txBody>
      <dsp:txXfrm>
        <a:off x="3191640" y="3640487"/>
        <a:ext cx="781563" cy="510454"/>
      </dsp:txXfrm>
    </dsp:sp>
    <dsp:sp modelId="{64DD3A7A-E972-494C-9A70-74A3332D1EBB}">
      <dsp:nvSpPr>
        <dsp:cNvPr id="0" name=""/>
        <dsp:cNvSpPr/>
      </dsp:nvSpPr>
      <dsp:spPr>
        <a:xfrm>
          <a:off x="4640229" y="3407720"/>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5BCFD-4228-4125-9F3C-DDC75125DA3B}">
      <dsp:nvSpPr>
        <dsp:cNvPr id="0" name=""/>
        <dsp:cNvSpPr/>
      </dsp:nvSpPr>
      <dsp:spPr>
        <a:xfrm>
          <a:off x="4233082" y="3624606"/>
          <a:ext cx="814293"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gauche de</a:t>
          </a:r>
          <a:endParaRPr lang="fr-FR" sz="1200" kern="1200" dirty="0"/>
        </a:p>
      </dsp:txBody>
      <dsp:txXfrm>
        <a:off x="4248963" y="3640487"/>
        <a:ext cx="782531" cy="510454"/>
      </dsp:txXfrm>
    </dsp:sp>
    <dsp:sp modelId="{D8DDEC04-EE28-46A7-9777-50F3EB6D7D5F}">
      <dsp:nvSpPr>
        <dsp:cNvPr id="0" name=""/>
        <dsp:cNvSpPr/>
      </dsp:nvSpPr>
      <dsp:spPr>
        <a:xfrm>
          <a:off x="5168890" y="3407720"/>
          <a:ext cx="529145" cy="216886"/>
        </a:xfrm>
        <a:custGeom>
          <a:avLst/>
          <a:gdLst/>
          <a:ahLst/>
          <a:cxnLst/>
          <a:rect l="0" t="0" r="0" b="0"/>
          <a:pathLst>
            <a:path>
              <a:moveTo>
                <a:pt x="0" y="0"/>
              </a:moveTo>
              <a:lnTo>
                <a:pt x="0" y="108443"/>
              </a:lnTo>
              <a:lnTo>
                <a:pt x="529145" y="108443"/>
              </a:lnTo>
              <a:lnTo>
                <a:pt x="529145"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AD235-DE03-458C-9599-4E4DA9AD4A25}">
      <dsp:nvSpPr>
        <dsp:cNvPr id="0" name=""/>
        <dsp:cNvSpPr/>
      </dsp:nvSpPr>
      <dsp:spPr>
        <a:xfrm>
          <a:off x="5291373"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haut de</a:t>
          </a:r>
          <a:endParaRPr lang="fr-FR" sz="1200" kern="1200" dirty="0"/>
        </a:p>
      </dsp:txBody>
      <dsp:txXfrm>
        <a:off x="5307254" y="3640487"/>
        <a:ext cx="781563" cy="510454"/>
      </dsp:txXfrm>
    </dsp:sp>
    <dsp:sp modelId="{8113F0BE-32EC-48E6-9204-B538391B0FE5}">
      <dsp:nvSpPr>
        <dsp:cNvPr id="0" name=""/>
        <dsp:cNvSpPr/>
      </dsp:nvSpPr>
      <dsp:spPr>
        <a:xfrm>
          <a:off x="5168890" y="3407720"/>
          <a:ext cx="1586468" cy="216886"/>
        </a:xfrm>
        <a:custGeom>
          <a:avLst/>
          <a:gdLst/>
          <a:ahLst/>
          <a:cxnLst/>
          <a:rect l="0" t="0" r="0" b="0"/>
          <a:pathLst>
            <a:path>
              <a:moveTo>
                <a:pt x="0" y="0"/>
              </a:moveTo>
              <a:lnTo>
                <a:pt x="0" y="108443"/>
              </a:lnTo>
              <a:lnTo>
                <a:pt x="1586468" y="108443"/>
              </a:lnTo>
              <a:lnTo>
                <a:pt x="1586468"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A8F90-2441-4A44-83B7-A3DCD5B9BC83}">
      <dsp:nvSpPr>
        <dsp:cNvPr id="0" name=""/>
        <dsp:cNvSpPr/>
      </dsp:nvSpPr>
      <dsp:spPr>
        <a:xfrm>
          <a:off x="6348696"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bas de</a:t>
          </a:r>
          <a:endParaRPr lang="fr-FR" sz="1200" kern="1200" dirty="0"/>
        </a:p>
      </dsp:txBody>
      <dsp:txXfrm>
        <a:off x="6364577" y="3640487"/>
        <a:ext cx="781563" cy="510454"/>
      </dsp:txXfrm>
    </dsp:sp>
    <dsp:sp modelId="{F010FEC9-E9D2-4470-8E50-CC0C6CD3C30A}">
      <dsp:nvSpPr>
        <dsp:cNvPr id="0" name=""/>
        <dsp:cNvSpPr/>
      </dsp:nvSpPr>
      <dsp:spPr>
        <a:xfrm>
          <a:off x="6471907" y="2648616"/>
          <a:ext cx="1340774" cy="216886"/>
        </a:xfrm>
        <a:custGeom>
          <a:avLst/>
          <a:gdLst/>
          <a:ahLst/>
          <a:cxnLst/>
          <a:rect l="0" t="0" r="0" b="0"/>
          <a:pathLst>
            <a:path>
              <a:moveTo>
                <a:pt x="0" y="0"/>
              </a:moveTo>
              <a:lnTo>
                <a:pt x="0" y="108443"/>
              </a:lnTo>
              <a:lnTo>
                <a:pt x="1340774" y="108443"/>
              </a:lnTo>
              <a:lnTo>
                <a:pt x="1340774"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0DFEB1C-F1BB-4D76-A1FA-E419F6027AE6}">
      <dsp:nvSpPr>
        <dsp:cNvPr id="0" name=""/>
        <dsp:cNvSpPr/>
      </dsp:nvSpPr>
      <dsp:spPr>
        <a:xfrm>
          <a:off x="7251263" y="2865503"/>
          <a:ext cx="1122836"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ternaire</a:t>
          </a:r>
          <a:endParaRPr lang="fr-FR" sz="1200" kern="1200" dirty="0"/>
        </a:p>
      </dsp:txBody>
      <dsp:txXfrm>
        <a:off x="7267144" y="2881384"/>
        <a:ext cx="1091074" cy="510454"/>
      </dsp:txXfrm>
    </dsp:sp>
    <dsp:sp modelId="{FB9325F1-DB66-4DF1-A9E9-2C398C131115}">
      <dsp:nvSpPr>
        <dsp:cNvPr id="0" name=""/>
        <dsp:cNvSpPr/>
      </dsp:nvSpPr>
      <dsp:spPr>
        <a:xfrm>
          <a:off x="7766961" y="3407720"/>
          <a:ext cx="91440" cy="216886"/>
        </a:xfrm>
        <a:custGeom>
          <a:avLst/>
          <a:gdLst/>
          <a:ahLst/>
          <a:cxnLst/>
          <a:rect l="0" t="0" r="0" b="0"/>
          <a:pathLst>
            <a:path>
              <a:moveTo>
                <a:pt x="45720" y="0"/>
              </a:moveTo>
              <a:lnTo>
                <a:pt x="4572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F1C00-DB94-4982-8FC3-264A8177775A}">
      <dsp:nvSpPr>
        <dsp:cNvPr id="0" name=""/>
        <dsp:cNvSpPr/>
      </dsp:nvSpPr>
      <dsp:spPr>
        <a:xfrm>
          <a:off x="740601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Entre</a:t>
          </a:r>
          <a:endParaRPr lang="fr-FR" sz="1200" kern="1200" dirty="0"/>
        </a:p>
      </dsp:txBody>
      <dsp:txXfrm>
        <a:off x="7421900" y="3640487"/>
        <a:ext cx="781563" cy="510454"/>
      </dsp:txXfrm>
    </dsp:sp>
    <dsp:sp modelId="{75955611-8B9D-4DBB-B26C-8C83475891DC}">
      <dsp:nvSpPr>
        <dsp:cNvPr id="0" name=""/>
        <dsp:cNvSpPr/>
      </dsp:nvSpPr>
      <dsp:spPr>
        <a:xfrm>
          <a:off x="7935089" y="1889512"/>
          <a:ext cx="1618332" cy="216886"/>
        </a:xfrm>
        <a:custGeom>
          <a:avLst/>
          <a:gdLst/>
          <a:ahLst/>
          <a:cxnLst/>
          <a:rect l="0" t="0" r="0" b="0"/>
          <a:pathLst>
            <a:path>
              <a:moveTo>
                <a:pt x="0" y="0"/>
              </a:moveTo>
              <a:lnTo>
                <a:pt x="0" y="108443"/>
              </a:lnTo>
              <a:lnTo>
                <a:pt x="1618332" y="108443"/>
              </a:lnTo>
              <a:lnTo>
                <a:pt x="1618332"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9802A-9320-466A-8A6E-9448ED8E53E0}">
      <dsp:nvSpPr>
        <dsp:cNvPr id="0" name=""/>
        <dsp:cNvSpPr/>
      </dsp:nvSpPr>
      <dsp:spPr>
        <a:xfrm>
          <a:off x="9146759" y="2106399"/>
          <a:ext cx="8133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de distance</a:t>
          </a:r>
          <a:endParaRPr lang="fr-FR" sz="1200" kern="1200" dirty="0"/>
        </a:p>
      </dsp:txBody>
      <dsp:txXfrm>
        <a:off x="9162640" y="2122280"/>
        <a:ext cx="781563" cy="510454"/>
      </dsp:txXfrm>
    </dsp:sp>
    <dsp:sp modelId="{7D99EE9E-573E-4BFB-A657-BECBF5132106}">
      <dsp:nvSpPr>
        <dsp:cNvPr id="0" name=""/>
        <dsp:cNvSpPr/>
      </dsp:nvSpPr>
      <dsp:spPr>
        <a:xfrm>
          <a:off x="9024760" y="2648616"/>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479C8-FF5A-4F4A-BAB0-FB71E18306FA}">
      <dsp:nvSpPr>
        <dsp:cNvPr id="0" name=""/>
        <dsp:cNvSpPr/>
      </dsp:nvSpPr>
      <dsp:spPr>
        <a:xfrm>
          <a:off x="8618097"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Proche de</a:t>
          </a:r>
          <a:endParaRPr lang="fr-FR" sz="1200" kern="1200" dirty="0"/>
        </a:p>
      </dsp:txBody>
      <dsp:txXfrm>
        <a:off x="8633978" y="2881384"/>
        <a:ext cx="781563" cy="510454"/>
      </dsp:txXfrm>
    </dsp:sp>
    <dsp:sp modelId="{B694207B-DD19-418C-A43F-37ABB458D6E2}">
      <dsp:nvSpPr>
        <dsp:cNvPr id="0" name=""/>
        <dsp:cNvSpPr/>
      </dsp:nvSpPr>
      <dsp:spPr>
        <a:xfrm>
          <a:off x="9553421" y="2648616"/>
          <a:ext cx="528661" cy="216886"/>
        </a:xfrm>
        <a:custGeom>
          <a:avLst/>
          <a:gdLst/>
          <a:ahLst/>
          <a:cxnLst/>
          <a:rect l="0" t="0" r="0" b="0"/>
          <a:pathLst>
            <a:path>
              <a:moveTo>
                <a:pt x="0" y="0"/>
              </a:moveTo>
              <a:lnTo>
                <a:pt x="0" y="108443"/>
              </a:lnTo>
              <a:lnTo>
                <a:pt x="528661" y="108443"/>
              </a:lnTo>
              <a:lnTo>
                <a:pt x="528661"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CFBDC-74A5-420F-B203-5196E59D8D89}">
      <dsp:nvSpPr>
        <dsp:cNvPr id="0" name=""/>
        <dsp:cNvSpPr/>
      </dsp:nvSpPr>
      <dsp:spPr>
        <a:xfrm>
          <a:off x="9675420"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Loin de</a:t>
          </a:r>
          <a:endParaRPr lang="fr-FR" sz="1200" kern="1200" dirty="0"/>
        </a:p>
      </dsp:txBody>
      <dsp:txXfrm>
        <a:off x="9691301" y="2881384"/>
        <a:ext cx="781563" cy="5104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11/05/2017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5/11/2017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5/11/2017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5/11/2017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5/11/2017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5/11/2017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5/11/2017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5/11/2017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5/11/2017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5/11/2017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5/11/2017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216"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32"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 Modélisation de la base de cas en XML</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82</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5858</TotalTime>
  <Words>4128</Words>
  <Application>Microsoft Office PowerPoint</Application>
  <PresentationFormat>Grand écran</PresentationFormat>
  <Paragraphs>1019</Paragraphs>
  <Slides>82</Slides>
  <Notes>66</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82</vt:i4>
      </vt:variant>
    </vt:vector>
  </HeadingPairs>
  <TitlesOfParts>
    <vt:vector size="92"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 Modélisation de la base de cas en XML </vt:lpstr>
      <vt:lpstr>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334</cp:revision>
  <dcterms:created xsi:type="dcterms:W3CDTF">2017-03-14T08:34:02Z</dcterms:created>
  <dcterms:modified xsi:type="dcterms:W3CDTF">2017-05-11T09:28:09Z</dcterms:modified>
</cp:coreProperties>
</file>